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7" r:id="rId10"/>
    <p:sldId id="268" r:id="rId11"/>
    <p:sldId id="269" r:id="rId12"/>
    <p:sldId id="270" r:id="rId13"/>
    <p:sldId id="264" r:id="rId14"/>
    <p:sldId id="265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F612-4F96-4A4C-BC78-74130D79E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43A889-12A0-4381-892D-546EC4FF10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8A2AB1-0BFE-4895-A658-BA71E87CF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EA6A4-D11B-455A-9FE7-78D17A4E0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8D9EB-BDFC-4A34-BF90-5336F65CD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02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A33E0-934F-4723-8D01-179A8CD50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AC0E1E-2272-4DF3-A0C3-127C3D2F9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536C9-0929-460A-8948-1033C54EE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32BC9-9966-46C3-A7EE-32A6627F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A9638-33BB-44AC-9C85-F2A69FBA7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04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6B1322-069C-48C3-826F-2F7CB21E16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FB649-351C-4F70-9E3E-66D2E28C6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644C6-EDC5-415A-82EF-B2AEA836C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588BB-0346-4B92-BBB4-DCC63B81C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8C4FB-0A6D-415C-AB50-FB826324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79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DFFAC-2DF6-4353-A604-75DE6C8E3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87BFB-D8F0-4E3E-BD07-EC59B2525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FDDA1-CC9B-4C6E-BE63-93ACFB845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209CF-8E94-4870-BDDE-484DB1035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74008-AB2A-4C95-9C82-04B550AEE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47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D74A8-68F0-4B9E-9A6D-7DCC248D9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8F23-1B93-4D41-8A75-A71659359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01AFD-774E-4788-8030-343FD4AA2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6A96B-40D5-4FEA-81C9-25500655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734CE-F084-48D8-A5DB-2C0A26B1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26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D4A76-C2DD-493A-83AF-BD28B52EE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E6C9C-CFD3-4C4C-B480-D53DD1CC3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02C20-C432-403D-9E33-6C0C8FF2AD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64EC4-2DBC-4B23-B7D1-143E5C1D6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5EE547-6EF2-4F6B-82F8-45661EE8E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70BCD-26DA-4EE3-A64D-4138352D5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05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86A6E-71D7-4175-B8B1-2065CFEE1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5794B-B893-4B0C-BFAF-983416639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AC856-A454-4369-98E4-DB188FC6C1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96B24C-9FED-43BD-B55C-E678F14B61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C7E1D8-A1B7-4A58-B9ED-6F635B14EA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410CA3-9C7C-4355-B5A3-502C0FA8D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ECF561-5E78-46E2-8EA7-13E1DFB8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C720C4-F347-4BD4-B128-768FE240E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4B921-9FF8-4DA3-919E-34F0F819F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3F418F-1D65-47D9-B154-3DF489CB2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46F0A-F6E3-46FC-899F-557D3DB4F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508A00-C648-4A92-A7E5-95D01C33C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96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B0C06E-846D-45D2-B7C4-466FECF71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46EBB1-B744-4ED5-9200-4C2DE1A3A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9A4166-C1AF-439B-AC3A-EBC21CCA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09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CC97A-1DCC-4327-A32B-40FAD3122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60408-D837-4F63-8250-E64F357C0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1AD18D-4E6D-41CE-812B-27CC839778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17EE38-BD35-447E-8D50-BA15A2772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25437-D11C-4926-A373-99A6BFB34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5CC7B-7939-4040-AB42-4A8DBCF0C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23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EF15-57C9-4422-9AE2-0082390F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4AD335-FE1E-4797-BADF-E6EB80F1FF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07752F-707C-4AFA-880E-803E8F08FF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AC76E9-6BE0-483F-A1B0-63A4B7AD0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F0B27C-DA05-462D-A49C-E3FDC66D0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62190A-0AF6-4EC1-A75E-1E236D4FC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2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4262B6-1EDD-4C62-9054-829C39E9E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075D6-083D-4EFA-B864-BD993DD78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BC939-B63D-4DDC-9D13-B49C9E84C2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AD8E5-7AFE-4C9D-81F1-5DC05553079A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01439-AD5C-4785-866A-19B86005EE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3D40B-CE4A-4204-86D6-57CF55F11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13926-AB8A-4C34-B957-D4095FF6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591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58435D-FCFA-42F0-AAD3-86F4EB62C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925" y="1409700"/>
            <a:ext cx="729615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6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D30CAB-F257-4B4F-873F-724F7D057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975" y="1471612"/>
            <a:ext cx="7258050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979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5D63D1-C442-4C9B-ACF4-2D7F7B62D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0" y="1452562"/>
            <a:ext cx="7200900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74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C562F0-F152-4C49-BEE1-741E63A82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450" y="1419225"/>
            <a:ext cx="7277100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8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0DEFEC-27CE-4FC1-B492-5C9312EF1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162" y="1428750"/>
            <a:ext cx="7305675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988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997E2B-B883-4622-860A-3ED3F0E30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5" y="1500187"/>
            <a:ext cx="733425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19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51971C-807E-46F9-800A-8CF9A5BF0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025" y="1409700"/>
            <a:ext cx="721995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99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EB020A-5B28-4F51-9003-006D62FD4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537" y="1447800"/>
            <a:ext cx="740092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550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87D5E1-96A1-4572-B414-2BBE1C9EF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0" y="1433512"/>
            <a:ext cx="739140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56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DFAA6B-F971-4295-9F1D-C882DAF4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787" y="1452562"/>
            <a:ext cx="72104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861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CBDEA8-2925-4B45-A861-1289F546A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485900"/>
            <a:ext cx="73152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50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838A95-AC67-48D7-9D77-4C0EA08C9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428750"/>
            <a:ext cx="7239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5988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1B11BD-7258-4188-8B16-C7B6FED73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975" y="1471612"/>
            <a:ext cx="7258050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382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3BC627-69B5-4071-9753-C271669AB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012" y="1423987"/>
            <a:ext cx="741997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8721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591E5F-F68B-48A8-AA51-5FA04DCDB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537" y="1462087"/>
            <a:ext cx="7400925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932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12AFCD-F5A8-472F-A487-3B24A4407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350" y="1423987"/>
            <a:ext cx="7353300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44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59B224-5F36-44EA-BF4C-ADDE8C409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687" y="1457325"/>
            <a:ext cx="728662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0875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876E5A-2B57-487B-83CC-DC2CAA8F7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637" y="1452562"/>
            <a:ext cx="73247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414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9BCDF5-34C1-4184-ABDC-F980176FA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312" y="1447800"/>
            <a:ext cx="719137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74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A6D7EA-6532-429B-96E8-E1B9F865A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587" y="1423987"/>
            <a:ext cx="736282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88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CFB3DD-B60A-409D-8018-BC32480DB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212" y="1447800"/>
            <a:ext cx="726757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34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D49FE6-9496-4C78-8C4E-966019FD6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5" y="1404937"/>
            <a:ext cx="733425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22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521421-92FD-4A95-A4FE-DF41FB2DE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212" y="1400175"/>
            <a:ext cx="7267575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245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918C2A-3626-42C6-B54B-7FEA3EFA3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381125"/>
            <a:ext cx="746760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813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436004-FECA-4E0E-B544-7DEEA3823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025" y="1433512"/>
            <a:ext cx="721995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006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Ramna  Maqsood</dc:creator>
  <cp:lastModifiedBy>Ramna  Maqsood</cp:lastModifiedBy>
  <cp:revision>1</cp:revision>
  <dcterms:created xsi:type="dcterms:W3CDTF">2021-12-19T18:38:05Z</dcterms:created>
  <dcterms:modified xsi:type="dcterms:W3CDTF">2021-12-19T18:46:27Z</dcterms:modified>
</cp:coreProperties>
</file>

<file path=docProps/thumbnail.jpeg>
</file>